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2D5E-CAB1-CDFF-3C0C-27E169266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47C51-EA75-E46B-5055-9A5D4268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E97C2-3147-AE7B-9C0F-BBDB73FB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450BC-EB58-FEE0-219A-54519EA0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581B2-952E-1A40-2E00-771DB0D0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3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01206-810C-D78E-3559-4295F49E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5D00D-A6DD-BC5F-170D-B5DCDEED2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21F4E-D3E5-4459-B2C5-589D1777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99F65-7F5F-D4C7-FDDE-5E46B51F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ECE28-5873-3A1F-3F75-92D7B2AB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4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384289-4753-A787-B061-55D950B5E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948F5-10B0-3590-5EC9-F841BFAD7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D2EFB-4D22-E37F-1154-ABDDF28E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FFE75-B039-9813-9F32-E361F4271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841DB-B30E-686C-9B13-DD67D695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6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CDC2-D402-129A-67C9-2C7926C1E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F4962-B625-308D-2F4C-37CA4E6F1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B24D3-A4C8-B5FF-3157-8981A60D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0BDCC-87CC-C909-B517-ED47126B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41F0B-442B-870C-2146-1CB054A3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6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69C5-09EC-F70C-3875-E527BDBF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22644-C3DD-CCDE-2982-C52078FE7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394B9-10DA-5599-B013-A34EA119D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9A9F1-5268-E97D-6EC1-CBC4EA65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D7FAC-E00F-4EC2-AE2D-349FDC41C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61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5607-9338-26BD-E3F3-93E5C399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AFB0A-6EB3-754A-A1CC-910114841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4724E-6282-7BF6-C671-44844A2E9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54C89-3058-E587-C9D1-21E59C5F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E9BC9-42DE-B78F-9FAD-043D7A54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B6E45-F7EF-EBD0-6798-01D2E459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00A7-DE0D-4505-DB98-27412743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F7AB4-CBBF-58CC-F533-57D64930E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9765A-B26E-1309-520B-C7889C25D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5638F-A153-021F-6C13-6A4701258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CE9463-F6C6-9EB2-2F40-717E9F42C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96EC3-6DE9-D059-E8E5-4A7A257F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1460AF-F5A7-064B-7A62-968911BE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A6C9F-364F-67A7-4069-007E7C88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6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55D8-D30C-0F69-EDF9-D90A33A3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630CC5-04A1-62CA-EE9B-0FBA2F11F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DE9144-CB39-4725-29E1-CFE561DC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BAD53-68FB-31D6-58BA-8F43A4C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0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5D630-1478-9578-F664-6E429739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F442D-D3B1-0B8D-9CA3-BC02E5ED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EBD4F-19C6-8717-49C8-FF584228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7C0-4205-FB22-597A-0EF025C1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E8E3D-7125-B148-5B4A-3A5511C5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D3539-DC8C-2CDF-41B3-B361F356A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BEF91-9BFF-A6CA-7C9F-9D75F1A0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6F636-728C-9A45-72E7-E8E0EF71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1A723-536E-A611-0B3C-3014DAA7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6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4C03-43B9-7889-44C8-AE3D12CA7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CB12B-8319-4059-3B46-374E8A751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D1A26-DDD5-B772-D07A-9F4488CC6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AEDE8-1834-8E52-879D-A50E2AEE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8873-A8E2-3FEF-0F11-3D0FDB6B8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CF690-A404-6125-497C-C648A335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7A7F25-86BA-7ED3-79EE-36A425AC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D4D7F-B993-38B8-529D-C556501B5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332A7-FB2A-3CAC-70A4-F4BB87EB6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5BB17-3E0E-8449-92D2-52FF1459A9D0}" type="datetimeFigureOut">
              <a:rPr lang="en-US" smtClean="0"/>
              <a:t>11/20/23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AC69C-29B2-9E53-5B1E-6988BAB23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DCFF6-D844-8C61-C568-60510AA81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56A01-A4F0-5D41-A5A6-6D60AD0B7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0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55B3CE-EA08-F621-8CA2-DBDF275F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F0A2D-9D7B-34D7-A6FF-4D0375C06BC5}"/>
              </a:ext>
            </a:extLst>
          </p:cNvPr>
          <p:cNvSpPr/>
          <p:nvPr/>
        </p:nvSpPr>
        <p:spPr>
          <a:xfrm>
            <a:off x="87550" y="107004"/>
            <a:ext cx="11994204" cy="19455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Association of Retired </a:t>
            </a:r>
          </a:p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Personnel </a:t>
            </a:r>
          </a:p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 2022-2024</a:t>
            </a:r>
            <a:endParaRPr lang="en-US" sz="4400" b="1" dirty="0">
              <a:solidFill>
                <a:srgbClr val="06296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45BE0-120F-43C5-BE4B-6959437E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72" y="2701867"/>
            <a:ext cx="5671089" cy="3510057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295" sy="102295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FC51D1-42D6-BB9F-6633-5CA71F197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630" y="3660657"/>
            <a:ext cx="5383938" cy="2973607"/>
          </a:xfrm>
          <a:prstGeom prst="rect">
            <a:avLst/>
          </a:prstGeom>
          <a:effectLst>
            <a:glow rad="120879">
              <a:srgbClr val="FF0000">
                <a:alpha val="66000"/>
              </a:srgb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7072C-3E54-CB3B-05B1-4ED56A43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774" y="1318918"/>
            <a:ext cx="3174854" cy="2116568"/>
          </a:xfrm>
          <a:prstGeom prst="rect">
            <a:avLst/>
          </a:prstGeom>
          <a:effectLst>
            <a:glow rad="120879">
              <a:schemeClr val="bg1">
                <a:lumMod val="85000"/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</p:spTree>
    <p:extLst>
      <p:ext uri="{BB962C8B-B14F-4D97-AF65-F5344CB8AC3E}">
        <p14:creationId xmlns:p14="http://schemas.microsoft.com/office/powerpoint/2010/main" val="361089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55B3CE-EA08-F621-8CA2-DBDF275F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F0A2D-9D7B-34D7-A6FF-4D0375C06BC5}"/>
              </a:ext>
            </a:extLst>
          </p:cNvPr>
          <p:cNvSpPr/>
          <p:nvPr/>
        </p:nvSpPr>
        <p:spPr>
          <a:xfrm>
            <a:off x="87550" y="107004"/>
            <a:ext cx="11994204" cy="104086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dir="474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629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Midland ARSP Activities 2022-2024</a:t>
            </a:r>
            <a:endParaRPr lang="en-US" sz="4400" b="1" dirty="0">
              <a:solidFill>
                <a:srgbClr val="062963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C51D1-42D6-BB9F-6633-5CA71F197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671">
            <a:off x="3402083" y="3789969"/>
            <a:ext cx="3679688" cy="2102279"/>
          </a:xfrm>
          <a:prstGeom prst="rect">
            <a:avLst/>
          </a:prstGeom>
          <a:effectLst>
            <a:glow rad="120879">
              <a:srgbClr val="FF0000">
                <a:alpha val="66000"/>
              </a:srgb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45BE0-120F-43C5-BE4B-6959437E78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9793" y="1731764"/>
            <a:ext cx="4370326" cy="3277745"/>
          </a:xfrm>
          <a:prstGeom prst="rect">
            <a:avLst/>
          </a:prstGeom>
          <a:effectLst>
            <a:glow rad="125159">
              <a:schemeClr val="accent1">
                <a:alpha val="65842"/>
              </a:schemeClr>
            </a:glow>
            <a:outerShdw blurRad="274042" dist="99811" dir="2760000" sx="102295" sy="102295" algn="ctr" rotWithShape="0">
              <a:schemeClr val="accent1">
                <a:lumMod val="50000"/>
                <a:alpha val="39811"/>
              </a:schemeClr>
            </a:outerShdw>
            <a:softEdge rad="65209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7072C-3E54-CB3B-05B1-4ED56A431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205" y="1098539"/>
            <a:ext cx="3406864" cy="2457669"/>
          </a:xfrm>
          <a:prstGeom prst="rect">
            <a:avLst/>
          </a:prstGeom>
          <a:effectLst>
            <a:glow rad="120879">
              <a:schemeClr val="bg1">
                <a:lumMod val="85000"/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DC613-1A8F-6FBB-8018-A477D41880AC}"/>
              </a:ext>
            </a:extLst>
          </p:cNvPr>
          <p:cNvSpPr/>
          <p:nvPr/>
        </p:nvSpPr>
        <p:spPr>
          <a:xfrm>
            <a:off x="350630" y="4329853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Prop 9 Advocacy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16AEDC-A8B3-78A7-C600-9339B5DDD975}"/>
              </a:ext>
            </a:extLst>
          </p:cNvPr>
          <p:cNvSpPr/>
          <p:nvPr/>
        </p:nvSpPr>
        <p:spPr>
          <a:xfrm>
            <a:off x="1944459" y="5849654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Volunteer Check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BF8A88-2C1B-8B71-9AC5-7BC59056C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503" y="1123383"/>
            <a:ext cx="3686503" cy="2457669"/>
          </a:xfrm>
          <a:prstGeom prst="rect">
            <a:avLst/>
          </a:prstGeom>
          <a:effectLst>
            <a:glow rad="120879">
              <a:schemeClr val="accent6">
                <a:lumMod val="50000"/>
                <a:alpha val="66000"/>
              </a:schemeClr>
            </a:glow>
            <a:outerShdw blurRad="267410" dist="92371" dir="2700000" sx="102000" sy="102000" algn="tl" rotWithShape="0">
              <a:schemeClr val="accent6">
                <a:lumMod val="75000"/>
                <a:alpha val="40000"/>
              </a:schemeClr>
            </a:outerShdw>
            <a:softEdge rad="74846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C195D5-DCBB-A127-7636-41939D1110A7}"/>
              </a:ext>
            </a:extLst>
          </p:cNvPr>
          <p:cNvSpPr/>
          <p:nvPr/>
        </p:nvSpPr>
        <p:spPr>
          <a:xfrm>
            <a:off x="4194097" y="2008329"/>
            <a:ext cx="2341657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TRTF</a:t>
            </a:r>
          </a:p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Drive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73EAB-5C6D-E3B7-D133-5A33093462AE}"/>
              </a:ext>
            </a:extLst>
          </p:cNvPr>
          <p:cNvSpPr/>
          <p:nvPr/>
        </p:nvSpPr>
        <p:spPr>
          <a:xfrm>
            <a:off x="8390033" y="2836530"/>
            <a:ext cx="3790939" cy="11849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Local Scholarship</a:t>
            </a:r>
            <a:endParaRPr lang="en-US" sz="3600" b="1" i="0" dirty="0">
              <a:solidFill>
                <a:schemeClr val="bg1"/>
              </a:solidFill>
              <a:effectLst/>
              <a:latin typeface="Unbounded"/>
            </a:endParaRPr>
          </a:p>
          <a:p>
            <a:pPr algn="ctr"/>
            <a:endParaRPr lang="en-US" sz="3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47FB80-5CC8-A384-DCE5-6201B8C31C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52621" y="3893852"/>
            <a:ext cx="4140193" cy="2601725"/>
          </a:xfrm>
          <a:prstGeom prst="rect">
            <a:avLst/>
          </a:prstGeom>
          <a:effectLst>
            <a:glow rad="120879">
              <a:schemeClr val="accent4">
                <a:alpha val="66000"/>
              </a:schemeClr>
            </a:glow>
            <a:outerShdw blurRad="267410" dist="92371" dir="2700000" sx="101975" sy="101975" algn="tl" rotWithShape="0">
              <a:schemeClr val="accent1">
                <a:lumMod val="50000"/>
                <a:alpha val="40000"/>
              </a:schemeClr>
            </a:outerShdw>
            <a:softEdge rad="74846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63E3049-9C49-7922-7117-93480D3ABF31}"/>
              </a:ext>
            </a:extLst>
          </p:cNvPr>
          <p:cNvSpPr/>
          <p:nvPr/>
        </p:nvSpPr>
        <p:spPr>
          <a:xfrm>
            <a:off x="7552621" y="5864635"/>
            <a:ext cx="4140193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Book Project</a:t>
            </a:r>
          </a:p>
        </p:txBody>
      </p:sp>
    </p:spTree>
    <p:extLst>
      <p:ext uri="{BB962C8B-B14F-4D97-AF65-F5344CB8AC3E}">
        <p14:creationId xmlns:p14="http://schemas.microsoft.com/office/powerpoint/2010/main" val="4090081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23</Words>
  <Application>Microsoft Macintosh PowerPoint</Application>
  <PresentationFormat>Widescreen</PresentationFormat>
  <Paragraphs>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Unbounded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LANDRUM</dc:creator>
  <cp:lastModifiedBy>Joseph LANDRUM</cp:lastModifiedBy>
  <cp:revision>7</cp:revision>
  <dcterms:created xsi:type="dcterms:W3CDTF">2023-11-20T20:28:37Z</dcterms:created>
  <dcterms:modified xsi:type="dcterms:W3CDTF">2023-11-20T21:18:08Z</dcterms:modified>
</cp:coreProperties>
</file>